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avi" ContentType="video/x-msvide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30" r:id="rId9"/>
    <p:sldId id="327" r:id="rId10"/>
    <p:sldId id="323" r:id="rId11"/>
    <p:sldId id="324" r:id="rId12"/>
    <p:sldId id="326" r:id="rId13"/>
    <p:sldId id="325" r:id="rId14"/>
    <p:sldId id="333" r:id="rId15"/>
    <p:sldId id="316" r:id="rId16"/>
    <p:sldId id="318" r:id="rId17"/>
    <p:sldId id="291" r:id="rId18"/>
    <p:sldId id="315" r:id="rId19"/>
    <p:sldId id="329" r:id="rId20"/>
    <p:sldId id="300" r:id="rId21"/>
    <p:sldId id="294" r:id="rId22"/>
    <p:sldId id="302" r:id="rId23"/>
    <p:sldId id="304" r:id="rId24"/>
    <p:sldId id="331" r:id="rId25"/>
    <p:sldId id="332" r:id="rId26"/>
    <p:sldId id="305" r:id="rId27"/>
    <p:sldId id="310" r:id="rId28"/>
    <p:sldId id="311" r:id="rId29"/>
    <p:sldId id="306" r:id="rId30"/>
    <p:sldId id="309" r:id="rId31"/>
    <p:sldId id="307" r:id="rId32"/>
    <p:sldId id="312" r:id="rId33"/>
    <p:sldId id="308" r:id="rId34"/>
    <p:sldId id="313" r:id="rId35"/>
    <p:sldId id="320" r:id="rId36"/>
    <p:sldId id="321" r:id="rId37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210 맨발의청춘 L" panose="02020603020101020101" pitchFamily="18" charset="-127"/>
      <p:regular r:id="rId43"/>
    </p:embeddedFont>
    <p:embeddedFont>
      <p:font typeface="맑은 고딕" panose="020B0503020000020004" pitchFamily="50" charset="-127"/>
      <p:regular r:id="rId41"/>
      <p:bold r:id="rId42"/>
    </p:embeddedFont>
    <p:embeddedFont>
      <p:font typeface="Euphemia" panose="020B0503040102020104" pitchFamily="34" charset="0"/>
      <p:regular r:id="rId44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 autoAdjust="0"/>
    <p:restoredTop sz="79647" autoAdjust="0"/>
  </p:normalViewPr>
  <p:slideViewPr>
    <p:cSldViewPr>
      <p:cViewPr varScale="1">
        <p:scale>
          <a:sx n="81" d="100"/>
          <a:sy n="81" d="100"/>
        </p:scale>
        <p:origin x="60" y="28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2018-01-17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2018-01-17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사운드프로그래밍 도전 </a:t>
            </a:r>
            <a:r>
              <a:rPr lang="en-US" altLang="ko-KR" dirty="0"/>
              <a:t>.. </a:t>
            </a:r>
            <a:r>
              <a:rPr lang="ko-KR" altLang="en-US" dirty="0"/>
              <a:t>입체음향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414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동작 시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309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12315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자연스러운 애니메이션의 전환 그리고 카메라 표현을 여러가지 기법을 고안해 현장감을 느낄 수 있도록 하겠다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예를 들자면 상대방에게 피격을 때 흔들리는 카메라를 예로 들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&amp;ehk=sS1HLOFcB7I0I24FOAtNvQ&amp;r=0&amp;pid=OfficeInsert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사냥하기 위해 플레이어는 전장으로</a:t>
            </a:r>
            <a:r>
              <a:rPr lang="en-US" altLang="ko-KR" sz="2200" dirty="0">
                <a:latin typeface="+mn-ea"/>
                <a:ea typeface="+mn-ea"/>
              </a:rPr>
              <a:t> </a:t>
            </a:r>
            <a:r>
              <a:rPr lang="ko-KR" altLang="en-US" sz="2200" dirty="0">
                <a:latin typeface="+mn-ea"/>
                <a:ea typeface="+mn-ea"/>
              </a:rPr>
              <a:t>모인다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캐릭터 성장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아이템 </a:t>
            </a:r>
            <a:r>
              <a:rPr lang="ko-KR" altLang="en-US" sz="2200" dirty="0" err="1">
                <a:latin typeface="+mn-ea"/>
                <a:ea typeface="+mn-ea"/>
              </a:rPr>
              <a:t>파밍을</a:t>
            </a:r>
            <a:r>
              <a:rPr lang="ko-KR" altLang="en-US" sz="2200" dirty="0">
                <a:latin typeface="+mn-ea"/>
                <a:ea typeface="+mn-ea"/>
              </a:rPr>
              <a:t> 통해 아이템을 획득한다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각 아이템에는 </a:t>
            </a:r>
            <a:r>
              <a:rPr lang="ko-KR" altLang="en-US" sz="2200" b="1" i="1" dirty="0">
                <a:solidFill>
                  <a:schemeClr val="accent3"/>
                </a:solidFill>
                <a:latin typeface="+mn-ea"/>
                <a:ea typeface="+mn-ea"/>
              </a:rPr>
              <a:t>장착조건이 존재 </a:t>
            </a:r>
            <a:r>
              <a:rPr lang="ko-KR" altLang="en-US" sz="2200" dirty="0">
                <a:latin typeface="+mn-ea"/>
                <a:ea typeface="+mn-ea"/>
              </a:rPr>
              <a:t>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레벨에 맞는 무기를 장착하기 위해 오브젝트를 사냥함으로써 조건을 맞춘다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이용해 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55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 오브젝트를 사냥하며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캐릭터를 성장시키고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30m/s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40m/s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 0.5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 0.5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32777"/>
            <a:ext cx="2160240" cy="34498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10~20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89" y="534741"/>
            <a:ext cx="5816030" cy="5759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14BFFFE-2FAE-45F5-8EFE-02BF90DBC95D}"/>
              </a:ext>
            </a:extLst>
          </p:cNvPr>
          <p:cNvSpPr/>
          <p:nvPr/>
        </p:nvSpPr>
        <p:spPr>
          <a:xfrm>
            <a:off x="7894013" y="85887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 Forest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2B3B19-89DD-4C4C-8FCD-BF2EF9672479}"/>
              </a:ext>
            </a:extLst>
          </p:cNvPr>
          <p:cNvSpPr/>
          <p:nvPr/>
        </p:nvSpPr>
        <p:spPr>
          <a:xfrm>
            <a:off x="9323859" y="2510428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5AC937-6F49-4844-9225-3ABFBF8D69A6}"/>
              </a:ext>
            </a:extLst>
          </p:cNvPr>
          <p:cNvSpPr/>
          <p:nvPr/>
        </p:nvSpPr>
        <p:spPr>
          <a:xfrm>
            <a:off x="5952306" y="2446247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Village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C4A9BD-264C-4E31-9C46-A6F108E19EAF}"/>
              </a:ext>
            </a:extLst>
          </p:cNvPr>
          <p:cNvSpPr/>
          <p:nvPr/>
        </p:nvSpPr>
        <p:spPr>
          <a:xfrm>
            <a:off x="7929158" y="4458311"/>
            <a:ext cx="1584176" cy="158417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Low Forest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BBDA81E-0EB8-47DF-B5F0-A42689D897F3}"/>
              </a:ext>
            </a:extLst>
          </p:cNvPr>
          <p:cNvSpPr/>
          <p:nvPr/>
        </p:nvSpPr>
        <p:spPr>
          <a:xfrm>
            <a:off x="10632504" y="2514326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B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0503AC3-0429-4439-A7DA-7068D2F17178}"/>
              </a:ext>
            </a:extLst>
          </p:cNvPr>
          <p:cNvSpPr/>
          <p:nvPr/>
        </p:nvSpPr>
        <p:spPr>
          <a:xfrm>
            <a:off x="5103107" y="3727475"/>
            <a:ext cx="1224976" cy="54006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 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1D817C-B2C9-486E-BFE0-91D6586F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73" y="4106775"/>
            <a:ext cx="6096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0BAC5E-22F0-4A4E-9360-69D8CD5E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92" y="2845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착용 가능한 레벨이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6701A2-F3E9-471F-AEE9-4C1B80163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77665"/>
              </p:ext>
            </p:extLst>
          </p:nvPr>
        </p:nvGraphicFramePr>
        <p:xfrm>
          <a:off x="6367434" y="1084072"/>
          <a:ext cx="3619500" cy="6800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3698829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가방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음식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의료 아이템 </a:t>
                      </a:r>
                      <a:r>
                        <a:rPr lang="en-US" altLang="ko-KR" sz="1100" u="none" strike="noStrike" dirty="0">
                          <a:effectLst/>
                        </a:rPr>
                        <a:t>: 2 EA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총기류 </a:t>
                      </a:r>
                      <a:r>
                        <a:rPr lang="en-US" altLang="ko-KR" sz="1100" u="none" strike="noStrike" dirty="0">
                          <a:effectLst/>
                        </a:rPr>
                        <a:t>: 10 EA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37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총기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강화를 통해 총기를 강력하게 업그레이드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곳곳에 존재하는 장착아이템을 찾아 조립하여 무기를 강화한다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데미지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연사속도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…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E71C3-88A1-4162-BF9D-2B383490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9375">
                        <a14:foregroundMark x1="27656" y1="40938" x2="55781" y2="38750"/>
                        <a14:foregroundMark x1="55781" y1="38750" x2="55781" y2="38750"/>
                        <a14:foregroundMark x1="71875" y1="38750" x2="38438" y2="39688"/>
                        <a14:foregroundMark x1="64063" y1="36563" x2="49219" y2="36563"/>
                        <a14:foregroundMark x1="64063" y1="36250" x2="47969" y2="37188"/>
                        <a14:foregroundMark x1="62500" y1="36563" x2="48125" y2="36250"/>
                        <a14:foregroundMark x1="48125" y1="36250" x2="42813" y2="36250"/>
                        <a14:foregroundMark x1="62344" y1="37188" x2="48594" y2="37813"/>
                        <a14:foregroundMark x1="47500" y1="39375" x2="35469" y2="42500"/>
                        <a14:foregroundMark x1="35469" y1="42500" x2="25156" y2="41875"/>
                        <a14:foregroundMark x1="25156" y1="41875" x2="40625" y2="44375"/>
                        <a14:foregroundMark x1="20781" y1="39375" x2="42344" y2="46250"/>
                        <a14:foregroundMark x1="34563" y1="46730" x2="17031" y2="47813"/>
                        <a14:foregroundMark x1="36288" y1="46624" x2="35289" y2="46685"/>
                        <a14:foregroundMark x1="42344" y1="46250" x2="38302" y2="46500"/>
                        <a14:foregroundMark x1="17031" y1="47813" x2="22344" y2="36250"/>
                        <a14:foregroundMark x1="34979" y1="48547" x2="22188" y2="45000"/>
                        <a14:foregroundMark x1="37969" y1="49375" x2="37434" y2="49227"/>
                        <a14:foregroundMark x1="22188" y1="45000" x2="15000" y2="37500"/>
                        <a14:foregroundMark x1="50938" y1="56250" x2="26563" y2="32813"/>
                        <a14:foregroundMark x1="39761" y1="51447" x2="47344" y2="62500"/>
                        <a14:foregroundMark x1="37727" y1="48484" x2="39231" y2="50675"/>
                        <a14:foregroundMark x1="28906" y1="35625" x2="36340" y2="46461"/>
                        <a14:foregroundMark x1="34873" y1="48083" x2="25781" y2="38125"/>
                        <a14:foregroundMark x1="39518" y1="52696" x2="53438" y2="67188"/>
                        <a14:foregroundMark x1="30625" y1="43438" x2="34806" y2="47791"/>
                        <a14:foregroundMark x1="30726" y1="49401" x2="25938" y2="45625"/>
                        <a14:foregroundMark x1="53281" y1="67188" x2="37929" y2="55081"/>
                        <a14:foregroundMark x1="33449" y1="54451" x2="45625" y2="69063"/>
                        <a14:foregroundMark x1="30781" y1="51250" x2="33334" y2="54314"/>
                        <a14:foregroundMark x1="45625" y1="69063" x2="25156" y2="51250"/>
                        <a14:foregroundMark x1="14375" y1="45000" x2="54531" y2="79688"/>
                        <a14:foregroundMark x1="54531" y1="79688" x2="54531" y2="79688"/>
                        <a14:foregroundMark x1="56094" y1="80625" x2="19531" y2="44375"/>
                        <a14:foregroundMark x1="19375" y1="45625" x2="40625" y2="77500"/>
                        <a14:foregroundMark x1="40625" y1="77500" x2="43438" y2="79063"/>
                        <a14:foregroundMark x1="91719" y1="31875" x2="89219" y2="51875"/>
                        <a14:foregroundMark x1="89219" y1="51875" x2="89219" y2="51875"/>
                        <a14:foregroundMark x1="94219" y1="37188" x2="99375" y2="47500"/>
                        <a14:foregroundMark x1="98750" y1="33750" x2="93594" y2="56563"/>
                        <a14:foregroundMark x1="95469" y1="40313" x2="94531" y2="50000"/>
                        <a14:foregroundMark x1="99219" y1="38125" x2="88438" y2="52500"/>
                        <a14:foregroundMark x1="89844" y1="42813" x2="89063" y2="52188"/>
                        <a14:foregroundMark x1="92813" y1="36563" x2="86719" y2="54688"/>
                        <a14:foregroundMark x1="90781" y1="40625" x2="85469" y2="53750"/>
                        <a14:foregroundMark x1="88281" y1="40000" x2="84531" y2="50313"/>
                        <a14:foregroundMark x1="88438" y1="35313" x2="82031" y2="52500"/>
                        <a14:foregroundMark x1="87031" y1="29063" x2="79375" y2="45938"/>
                        <a14:foregroundMark x1="79375" y1="45938" x2="79219" y2="46250"/>
                        <a14:foregroundMark x1="81875" y1="33125" x2="77500" y2="46563"/>
                        <a14:foregroundMark x1="83281" y1="26563" x2="77500" y2="47188"/>
                        <a14:foregroundMark x1="82969" y1="30938" x2="75313" y2="52188"/>
                        <a14:foregroundMark x1="82969" y1="32500" x2="75000" y2="52188"/>
                        <a14:foregroundMark x1="84063" y1="22188" x2="74531" y2="46250"/>
                        <a14:foregroundMark x1="81094" y1="28750" x2="72031" y2="52500"/>
                        <a14:foregroundMark x1="77969" y1="34688" x2="70625" y2="51250"/>
                        <a14:foregroundMark x1="77656" y1="27187" x2="68594" y2="48750"/>
                        <a14:foregroundMark x1="74531" y1="31875" x2="67344" y2="50938"/>
                        <a14:foregroundMark x1="72031" y1="33125" x2="64531" y2="51563"/>
                        <a14:foregroundMark x1="69844" y1="32500" x2="62031" y2="51563"/>
                        <a14:foregroundMark x1="68438" y1="27187" x2="57500" y2="52500"/>
                        <a14:foregroundMark x1="62344" y1="38438" x2="54531" y2="56563"/>
                        <a14:foregroundMark x1="54531" y1="56563" x2="54531" y2="56563"/>
                        <a14:foregroundMark x1="60469" y1="34688" x2="52812" y2="54063"/>
                        <a14:foregroundMark x1="60625" y1="26875" x2="50781" y2="53125"/>
                        <a14:foregroundMark x1="61094" y1="21875" x2="49219" y2="48438"/>
                        <a14:foregroundMark x1="57656" y1="22500" x2="48594" y2="49375"/>
                        <a14:foregroundMark x1="56719" y1="24688" x2="47656" y2="49063"/>
                        <a14:foregroundMark x1="51719" y1="29063" x2="44844" y2="47813"/>
                        <a14:foregroundMark x1="50313" y1="25625" x2="43750" y2="46250"/>
                        <a14:foregroundMark x1="46228" y1="35405" x2="40781" y2="51250"/>
                        <a14:foregroundMark x1="51094" y1="21250" x2="46347" y2="35059"/>
                        <a14:foregroundMark x1="52969" y1="20938" x2="41875" y2="48438"/>
                        <a14:foregroundMark x1="52500" y1="28125" x2="45641" y2="28379"/>
                        <a14:foregroundMark x1="36393" y1="24063" x2="29063" y2="24063"/>
                        <a14:foregroundMark x1="44688" y1="24063" x2="39109" y2="24063"/>
                        <a14:foregroundMark x1="31884" y1="27164" x2="29531" y2="27813"/>
                        <a14:foregroundMark x1="33061" y1="26839" x2="32317" y2="27044"/>
                        <a14:foregroundMark x1="43125" y1="24063" x2="39774" y2="24987"/>
                        <a14:foregroundMark x1="33121" y1="30537" x2="18906" y2="33438"/>
                        <a14:foregroundMark x1="33025" y1="26875" x2="24688" y2="26875"/>
                        <a14:foregroundMark x1="34322" y1="36476" x2="3125" y2="43438"/>
                        <a14:foregroundMark x1="26719" y1="50000" x2="13750" y2="47188"/>
                        <a14:foregroundMark x1="13750" y1="47188" x2="13750" y2="47188"/>
                        <a14:foregroundMark x1="27187" y1="58438" x2="17813" y2="52500"/>
                        <a14:foregroundMark x1="28594" y1="64063" x2="19375" y2="54063"/>
                        <a14:foregroundMark x1="27656" y1="65000" x2="18750" y2="51563"/>
                        <a14:foregroundMark x1="28906" y1="65938" x2="27187" y2="67500"/>
                        <a14:foregroundMark x1="26250" y1="63750" x2="29375" y2="69688"/>
                        <a14:foregroundMark x1="25938" y1="64688" x2="29531" y2="71875"/>
                        <a14:foregroundMark x1="29531" y1="71563" x2="19063" y2="57813"/>
                        <a14:foregroundMark x1="21563" y1="59375" x2="27969" y2="72500"/>
                        <a14:foregroundMark x1="27969" y1="72500" x2="28594" y2="73125"/>
                        <a14:foregroundMark x1="29063" y1="73750" x2="15313" y2="51875"/>
                        <a14:foregroundMark x1="20781" y1="56250" x2="27656" y2="74375"/>
                        <a14:foregroundMark x1="27344" y1="73750" x2="14219" y2="46250"/>
                        <a14:foregroundMark x1="14219" y1="42188" x2="15000" y2="75000"/>
                        <a14:foregroundMark x1="13750" y1="38750" x2="9375" y2="21875"/>
                        <a14:foregroundMark x1="11563" y1="25938" x2="19688" y2="64688"/>
                        <a14:foregroundMark x1="19844" y1="65000" x2="9063" y2="33438"/>
                        <a14:foregroundMark x1="8906" y1="33125" x2="10313" y2="71875"/>
                        <a14:foregroundMark x1="10625" y1="58125" x2="5469" y2="24063"/>
                        <a14:foregroundMark x1="5469" y1="24688" x2="3438" y2="69375"/>
                        <a14:foregroundMark x1="2344" y1="20313" x2="4063" y2="72500"/>
                        <a14:foregroundMark x1="6094" y1="38750" x2="2344" y2="66875"/>
                        <a14:foregroundMark x1="2344" y1="66875" x2="2344" y2="66875"/>
                        <a14:foregroundMark x1="4219" y1="31563" x2="3125" y2="47813"/>
                        <a14:foregroundMark x1="36188" y1="24656" x2="21719" y2="19063"/>
                        <a14:foregroundMark x1="28281" y1="23750" x2="36222" y2="24558"/>
                        <a14:foregroundMark x1="36696" y1="23186" x2="30156" y2="19063"/>
                        <a14:foregroundMark x1="39169" y1="24745" x2="38926" y2="24592"/>
                        <a14:foregroundMark x1="35458" y1="25169" x2="35895" y2="25644"/>
                        <a14:foregroundMark x1="31563" y1="20938" x2="35147" y2="24832"/>
                        <a14:foregroundMark x1="45987" y1="35425" x2="51719" y2="37813"/>
                        <a14:foregroundMark x1="48906" y1="24688" x2="52812" y2="42813"/>
                        <a14:foregroundMark x1="52812" y1="42813" x2="55000" y2="47188"/>
                        <a14:foregroundMark x1="60313" y1="31875" x2="80938" y2="51563"/>
                        <a14:foregroundMark x1="80938" y1="51563" x2="81875" y2="51875"/>
                        <a14:foregroundMark x1="81875" y1="40938" x2="90313" y2="54688"/>
                        <a14:foregroundMark x1="87344" y1="41563" x2="96250" y2="51250"/>
                        <a14:foregroundMark x1="98594" y1="42500" x2="99219" y2="46563"/>
                        <a14:backgroundMark x1="45000" y1="30938" x2="41250" y2="31250"/>
                        <a14:backgroundMark x1="35313" y1="33125" x2="40469" y2="31875"/>
                        <a14:backgroundMark x1="36719" y1="30625" x2="43281" y2="30625"/>
                        <a14:backgroundMark x1="36875" y1="28750" x2="40781" y2="30312"/>
                        <a14:backgroundMark x1="36875" y1="29688" x2="35156" y2="31250"/>
                        <a14:backgroundMark x1="35313" y1="30938" x2="36250" y2="29375"/>
                        <a14:backgroundMark x1="36250" y1="29375" x2="34375" y2="31250"/>
                        <a14:backgroundMark x1="34375" y1="31250" x2="35313" y2="29688"/>
                        <a14:backgroundMark x1="36875" y1="29063" x2="35313" y2="29688"/>
                        <a14:backgroundMark x1="33750" y1="30625" x2="33281" y2="30938"/>
                        <a14:backgroundMark x1="34219" y1="29688" x2="33750" y2="31250"/>
                        <a14:backgroundMark x1="35313" y1="27187" x2="37813" y2="27813"/>
                        <a14:backgroundMark x1="44844" y1="28438" x2="44219" y2="29688"/>
                        <a14:backgroundMark x1="43906" y1="29375" x2="45625" y2="28438"/>
                        <a14:backgroundMark x1="36094" y1="50938" x2="35313" y2="53438"/>
                        <a14:backgroundMark x1="33281" y1="50938" x2="32969" y2="52500"/>
                        <a14:backgroundMark x1="35156" y1="50313" x2="36406" y2="51250"/>
                        <a14:backgroundMark x1="36406" y1="50000" x2="37188" y2="50000"/>
                        <a14:backgroundMark x1="37188" y1="50000" x2="37031" y2="51875"/>
                        <a14:backgroundMark x1="36875" y1="52188" x2="35313" y2="50000"/>
                        <a14:backgroundMark x1="35313" y1="49688" x2="37344" y2="4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4173805"/>
            <a:ext cx="5159896" cy="2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보스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팀원들과 협동을 통해 보스 오브젝트를 공략하라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특수 지역에 존재하는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중립 오브젝트를 공략하여 전략적 도움을 얻는다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이동속도 증가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대량의 캐릭터 경험치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68413-0B0D-4581-A199-B32823E9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79" y1="40554" x2="31240" y2="42317"/>
                        <a14:foregroundMark x1="45089" y1="60453" x2="44283" y2="62469"/>
                        <a14:foregroundMark x1="25926" y1="35013" x2="26570" y2="35516"/>
                        <a14:foregroundMark x1="26570" y1="35264" x2="26570" y2="35516"/>
                        <a14:foregroundMark x1="26570" y1="35516" x2="26087" y2="35516"/>
                        <a14:foregroundMark x1="38808" y1="48111" x2="35427" y2="49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058287"/>
            <a:ext cx="5915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291384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미니 맵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제작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스코어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 몬스터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성장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요소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오브젝트 최적화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(Pooling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기법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코루틴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기법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 … 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 리소스 최적화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프러스텀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컬링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오클루젼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컬링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ROD,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쉐이더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최적화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… …)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084072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158104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레벨디자인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최적화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96385"/>
              </p:ext>
            </p:extLst>
          </p:nvPr>
        </p:nvGraphicFramePr>
        <p:xfrm>
          <a:off x="407368" y="1143444"/>
          <a:ext cx="11296003" cy="497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레벨디자인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RPG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요소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7555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게임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7199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231687" y="3350607"/>
            <a:ext cx="3600400" cy="23662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1919535" y="2779173"/>
            <a:ext cx="3460985" cy="1949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8054649" y="2006374"/>
            <a:ext cx="2251223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4277667" y="4105272"/>
            <a:ext cx="4848396" cy="2649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6002890" y="4990926"/>
            <a:ext cx="4103517" cy="2413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1919536" y="1623078"/>
            <a:ext cx="3460985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9840416" y="2401208"/>
            <a:ext cx="1737187" cy="246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9264352" y="3687863"/>
            <a:ext cx="2376264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6672064" y="4475771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6672064" y="4672929"/>
            <a:ext cx="2453999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F810A4AA-43F5-403E-89DE-96766C22736D}"/>
              </a:ext>
            </a:extLst>
          </p:cNvPr>
          <p:cNvSpPr/>
          <p:nvPr/>
        </p:nvSpPr>
        <p:spPr>
          <a:xfrm>
            <a:off x="1919536" y="3028309"/>
            <a:ext cx="3460985" cy="1761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53E3412-BB0B-4CA8-B1E5-6984E1B757D1}"/>
              </a:ext>
            </a:extLst>
          </p:cNvPr>
          <p:cNvSpPr/>
          <p:nvPr/>
        </p:nvSpPr>
        <p:spPr>
          <a:xfrm>
            <a:off x="2999657" y="5273649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D1A12837-BCCE-4E2B-8AB1-50D5F944442B}"/>
              </a:ext>
            </a:extLst>
          </p:cNvPr>
          <p:cNvSpPr/>
          <p:nvPr/>
        </p:nvSpPr>
        <p:spPr>
          <a:xfrm>
            <a:off x="2999657" y="5491133"/>
            <a:ext cx="369203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2BA098C1-EC60-44CA-81AE-4EC3725A030C}"/>
              </a:ext>
            </a:extLst>
          </p:cNvPr>
          <p:cNvSpPr/>
          <p:nvPr/>
        </p:nvSpPr>
        <p:spPr>
          <a:xfrm>
            <a:off x="6724666" y="5718493"/>
            <a:ext cx="4339886" cy="19199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id="{D00C07D5-05F7-4D15-A248-8FC2D0735B3B}"/>
              </a:ext>
            </a:extLst>
          </p:cNvPr>
          <p:cNvSpPr/>
          <p:nvPr/>
        </p:nvSpPr>
        <p:spPr>
          <a:xfrm>
            <a:off x="6724666" y="5935976"/>
            <a:ext cx="4339886" cy="1713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그래픽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애니메이션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컨텐츠 제공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BAA4-EDFF-498D-A960-1788277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 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티저 영상제작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6" name="2015180049나경종">
            <a:hlinkClick r:id="" action="ppaction://media"/>
            <a:extLst>
              <a:ext uri="{FF2B5EF4-FFF2-40B4-BE49-F238E27FC236}">
                <a16:creationId xmlns:a16="http://schemas.microsoft.com/office/drawing/2014/main" id="{1131F818-58D7-419C-A3E7-8B5EB8C3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375" y="1901825"/>
            <a:ext cx="6191250" cy="4127500"/>
          </a:xfrm>
        </p:spPr>
      </p:pic>
    </p:spTree>
    <p:extLst>
      <p:ext uri="{BB962C8B-B14F-4D97-AF65-F5344CB8AC3E}">
        <p14:creationId xmlns:p14="http://schemas.microsoft.com/office/powerpoint/2010/main" val="38163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6090</TotalTime>
  <Words>1641</Words>
  <Application>Microsoft Office PowerPoint</Application>
  <PresentationFormat>와이드스크린</PresentationFormat>
  <Paragraphs>429</Paragraphs>
  <Slides>36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210 맨발의청춘 B</vt:lpstr>
      <vt:lpstr>맑은 고딕</vt:lpstr>
      <vt:lpstr>210 맨발의청춘 L</vt:lpstr>
      <vt:lpstr>맑은 고딕</vt:lpstr>
      <vt:lpstr>Arial</vt:lpstr>
      <vt:lpstr>Wingdings</vt:lpstr>
      <vt:lpstr>Euphemia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예상 게임플레이 (티저 영상제작)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배경</vt:lpstr>
      <vt:lpstr>게임 특징</vt:lpstr>
      <vt:lpstr>게임 구성 </vt:lpstr>
      <vt:lpstr>플레이어</vt:lpstr>
      <vt:lpstr>맵</vt:lpstr>
      <vt:lpstr>중립 오브젝트</vt:lpstr>
      <vt:lpstr>아이템</vt:lpstr>
      <vt:lpstr>총기 강화</vt:lpstr>
      <vt:lpstr>보스 오브젝트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박병근</cp:lastModifiedBy>
  <cp:revision>168</cp:revision>
  <dcterms:created xsi:type="dcterms:W3CDTF">2017-11-22T07:27:05Z</dcterms:created>
  <dcterms:modified xsi:type="dcterms:W3CDTF">2018-01-16T16:20:57Z</dcterms:modified>
</cp:coreProperties>
</file>